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74" r:id="rId3"/>
    <p:sldMasterId id="2147483723" r:id="rId4"/>
  </p:sldMasterIdLst>
  <p:sldIdLst>
    <p:sldId id="261" r:id="rId5"/>
    <p:sldId id="263" r:id="rId6"/>
    <p:sldId id="262" r:id="rId7"/>
    <p:sldId id="264" r:id="rId8"/>
    <p:sldId id="265" r:id="rId9"/>
    <p:sldId id="257" r:id="rId10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49"/>
    <p:restoredTop sz="94626"/>
  </p:normalViewPr>
  <p:slideViewPr>
    <p:cSldViewPr snapToGrid="0">
      <p:cViewPr varScale="1">
        <p:scale>
          <a:sx n="111" d="100"/>
          <a:sy n="111" d="100"/>
        </p:scale>
        <p:origin x="240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customXml" Target="../customXml/item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logo, tekst, Font, symbol&#10;&#10;KI-generert innhold kan være feil.">
            <a:extLst>
              <a:ext uri="{FF2B5EF4-FFF2-40B4-BE49-F238E27FC236}">
                <a16:creationId xmlns:a16="http://schemas.microsoft.com/office/drawing/2014/main" id="{A6C03608-6411-76DF-1B7B-6E014AAAF4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5276888-7388-8F76-E6A3-7D051BD4128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00981" y="1365218"/>
            <a:ext cx="3390037" cy="412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E79ACA-C127-6E27-2BB9-BF0AAF90CF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6295" y="226756"/>
            <a:ext cx="1331705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A937E2-75AD-C8EB-FDC7-8E2FF98302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6295" y="226756"/>
            <a:ext cx="1331705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7131435-BDA0-A3E6-AC83-EEF8AC82B6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6295" y="226756"/>
            <a:ext cx="1331705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1417CF7-7774-A6A3-D3E2-243B1F8627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06295" y="226756"/>
            <a:ext cx="1331705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115E7E-B23C-3F00-5D15-57E95E6ED22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1987" y="5881667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9F5441F-6236-EED8-03A5-A7249C1C6F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06295" y="226756"/>
            <a:ext cx="1331705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3A4D9BB-7690-5AA3-8573-60BDE7DCC7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06295" y="226756"/>
            <a:ext cx="1331705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90E33F0E-39A3-74E8-0987-6AEF2317D8A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693F798B-661A-2AA1-8FCA-C9430202782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7C2F7150-C595-283A-E648-9EA5F5C2B79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01F1162-CBD3-B9DF-5F35-69D208439F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933BF32-24DE-6401-B1BB-F89718EB05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FBDB0D29-3452-A9F3-409D-4BE59C544A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D87591A-B7F1-908D-48F3-901980B91C5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00981" y="1365218"/>
            <a:ext cx="3390037" cy="412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6DA12E76-FA37-5E51-FBFE-A4D5F90CE0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7C83F32-2A90-CD2D-AB75-407E83BCF2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A53DC77-B698-8893-D976-67679583E8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5D4FB04-0B9A-2DA9-0607-47E89CDAD72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72526FE5-0594-9A14-E75F-671A29E2CC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8B245FB-7619-B575-0EB8-CCCE18B264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A34AE280-9D8F-B4BB-9C90-19611C4BB51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00981" y="1365218"/>
            <a:ext cx="3390037" cy="412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3528819-6131-6D9F-235C-4E3ADE0575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ECB38EE4-1FCB-340B-9752-D18FBF323A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86601E54-B41C-640E-4E33-B99F153EF32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C9D810DB-2BE1-57BD-16F9-2CACBBB6C47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293E5E8-2CF3-BDCE-078D-4A1F21A83C9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12147" y="5755253"/>
            <a:ext cx="2017693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172F9FA4-B29E-51F2-370C-011D106ED3C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B2594C1D-E877-DEE5-BA56-DEA3F87AEC3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53C964FF-7BB1-B53C-DDD6-910901D376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6295" y="226756"/>
            <a:ext cx="1331705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EAEBCCA-71F5-BE69-A6E4-1709DECD4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06295" y="226756"/>
            <a:ext cx="1331705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1D9BFC9C-6487-6646-28E3-1EC880841B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06295" y="226756"/>
            <a:ext cx="1331705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AA440BFA-E81C-F57C-DDE2-054669E6B4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38518" y="109631"/>
            <a:ext cx="2017693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328A5FFE-D0A6-B029-23AE-71C88FA0C6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8518" y="109631"/>
            <a:ext cx="2017693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55521AC-7E70-2744-3A1B-51F11D8E1D57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A5B2C09-86A4-F029-1E0A-1B2C1236498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606295" y="226756"/>
            <a:ext cx="1331705" cy="3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403A082D-695E-C940-CB71-1129BA13D0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FEEE108-0CC1-CD60-8203-14722D0B3670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0438518" y="109631"/>
            <a:ext cx="2017693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569A172-6EA8-291E-D834-D9EA71358F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8B52ADAB-5B06-4193-77D4-2C1D9C576C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3501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A2BCCF-9C42-10C5-3F16-9F82B272F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757375B-66FF-E701-44B9-E4C87A74CFE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AE7D6557-F5DF-6153-29D0-96CDA3E2B751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57494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9CD178B-87C9-1FA8-1BC4-A30D4BFE93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B53BE18-94E7-C420-D0E3-DBF8AA3D16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09847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56EE0FB-E4BC-F04A-E543-BC929497B15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615916" y="226928"/>
            <a:ext cx="1318909" cy="34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E49B7064-9EF4-489D-A6F2-48893E53622A}"/>
</file>

<file path=customXml/itemProps2.xml><?xml version="1.0" encoding="utf-8"?>
<ds:datastoreItem xmlns:ds="http://schemas.openxmlformats.org/officeDocument/2006/customXml" ds:itemID="{FB2A9636-9C7C-426F-BA86-4E5A9AC83EDF}"/>
</file>

<file path=customXml/itemProps3.xml><?xml version="1.0" encoding="utf-8"?>
<ds:datastoreItem xmlns:ds="http://schemas.openxmlformats.org/officeDocument/2006/customXml" ds:itemID="{74500D22-31BA-49C0-9B19-A66613365F3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1712</TotalTime>
  <Words>1</Words>
  <Application>Microsoft Macintosh PowerPoint</Application>
  <PresentationFormat>Widescreen</PresentationFormat>
  <Paragraphs>1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18</cp:revision>
  <dcterms:created xsi:type="dcterms:W3CDTF">2025-09-10T11:13:11Z</dcterms:created>
  <dcterms:modified xsi:type="dcterms:W3CDTF">2026-04-17T05:35:24Z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</Properties>
</file>